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Default Extension="svg" ContentType="image/svg+xml"/>
  <Override PartName="/docMetadata/LabelInfo.xml" ContentType="application/vnd.ms-office.classificationlabels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authors.xml" ContentType="application/vnd.ms-powerpoint.author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Default Extension="wdp" ContentType="image/vnd.ms-photo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53" r:id="rId5"/>
    <p:sldId id="329" r:id="rId6"/>
    <p:sldId id="331" r:id="rId7"/>
    <p:sldId id="345" r:id="rId8"/>
    <p:sldId id="347" r:id="rId9"/>
    <p:sldId id="348" r:id="rId10"/>
    <p:sldId id="349" r:id="rId11"/>
    <p:sldId id="350" r:id="rId12"/>
    <p:sldId id="357" r:id="rId13"/>
    <p:sldId id="359" r:id="rId14"/>
    <p:sldId id="358" r:id="rId15"/>
    <p:sldId id="351" r:id="rId16"/>
    <p:sldId id="352" r:id="rId17"/>
    <p:sldId id="35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="" xmlns:p14="http://schemas.microsoft.com/office/powerpoint/2010/main">
        <p14:section name="Default Section" id="{FB52A70E-5C55-4BA6-9339-FEEC2D7E14C6}">
          <p14:sldIdLst>
            <p14:sldId id="353"/>
            <p14:sldId id="329"/>
            <p14:sldId id="331"/>
            <p14:sldId id="345"/>
            <p14:sldId id="347"/>
            <p14:sldId id="348"/>
            <p14:sldId id="349"/>
            <p14:sldId id="350"/>
            <p14:sldId id="351"/>
            <p14:sldId id="352"/>
            <p14:sldId id="356"/>
          </p14:sldIdLst>
        </p14:section>
      </p14:sectionLst>
    </p:ex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5161" autoAdjust="0"/>
  </p:normalViewPr>
  <p:slideViewPr>
    <p:cSldViewPr snapToGrid="0">
      <p:cViewPr>
        <p:scale>
          <a:sx n="80" d="100"/>
          <a:sy n="80" d="100"/>
        </p:scale>
        <p:origin x="-58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pPr/>
              <a:t>9/27/2024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pPr/>
              <a:t>9/27/2024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27910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37519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FD90036E-D78E-7995-BEF4-F64DA613C7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  <a:noFill/>
        </p:spPr>
        <p:txBody>
          <a:bodyPr anchor="b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  <a:noFill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770632"/>
            <a:ext cx="2487168" cy="3502152"/>
          </a:xfrm>
        </p:spPr>
        <p:txBody>
          <a:bodyPr lIns="91440" rIns="91440"/>
          <a:lstStyle>
            <a:lvl1pPr marL="0" indent="0"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=""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85616" y="2770632"/>
            <a:ext cx="7571232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=""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73990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432304"/>
            <a:ext cx="6163056" cy="3739896"/>
          </a:xfrm>
        </p:spPr>
        <p:txBody>
          <a:bodyPr lIns="91440" rIns="91440"/>
          <a:lstStyle>
            <a:lvl1pPr marL="228600" indent="-228600"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685800">
              <a:spcBef>
                <a:spcPts val="5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1430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6002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0574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=""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4928" y="2441448"/>
            <a:ext cx="4169664" cy="3703320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=""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1EB1C5A3-22FF-382D-3801-B6D9C4AC53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b="52051"/>
          <a:stretch/>
        </p:blipFill>
        <p:spPr>
          <a:xfrm>
            <a:off x="4629335" y="1815780"/>
            <a:ext cx="5586493" cy="504222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59767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=""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2770632"/>
            <a:ext cx="10515600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=""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20999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=""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  <a:noFill/>
        </p:spPr>
        <p:txBody>
          <a:bodyPr anchor="b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=""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  <a:noFill/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16006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17445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=""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928" y="6356350"/>
            <a:ext cx="71628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DCAF8C32-80F8-F614-8280-02F76781F238}"/>
              </a:ext>
            </a:extLst>
          </p:cNvPr>
          <p:cNvSpPr/>
          <p:nvPr userDrawn="1"/>
        </p:nvSpPr>
        <p:spPr>
          <a:xfrm>
            <a:off x="5174459" y="0"/>
            <a:ext cx="4571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="" xmlns:a16="http://schemas.microsoft.com/office/drawing/2014/main" id="{02CB607F-27CE-D613-F812-E70C738FA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34723"/>
          <a:stretch/>
        </p:blipFill>
        <p:spPr>
          <a:xfrm>
            <a:off x="9959711" y="738051"/>
            <a:ext cx="2232289" cy="538189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0A689F60-3D32-FD74-24A9-266643081E85}"/>
              </a:ext>
            </a:extLst>
          </p:cNvPr>
          <p:cNvCxnSpPr>
            <a:cxnSpLocks/>
          </p:cNvCxnSpPr>
          <p:nvPr userDrawn="1"/>
        </p:nvCxnSpPr>
        <p:spPr>
          <a:xfrm>
            <a:off x="6189979" y="2649682"/>
            <a:ext cx="332598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="" xmlns:a16="http://schemas.microsoft.com/office/drawing/2014/main" id="{B827D708-B036-EE04-B213-EC3EAAE068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920" y="2509197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=""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912" y="2185416"/>
            <a:ext cx="9052560" cy="2487168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="" xmlns:a16="http://schemas.microsoft.com/office/drawing/2014/main" id="{7F691F67-3A33-EA2C-967A-86934DA1D4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69401" b="24659"/>
          <a:stretch/>
        </p:blipFill>
        <p:spPr>
          <a:xfrm>
            <a:off x="5856445" y="726334"/>
            <a:ext cx="1898043" cy="54053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22376"/>
            <a:ext cx="6419088" cy="2350008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="" xmlns:a16="http://schemas.microsoft.com/office/drawing/2014/main" id="{F6B0D1AB-E9D6-841F-7178-F60F07AF3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3931920"/>
            <a:ext cx="6419088" cy="1389888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54488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DB41B1E5-0891-6540-C6C6-2E4CF929E2D5}"/>
              </a:ext>
            </a:extLst>
          </p:cNvPr>
          <p:cNvCxnSpPr>
            <a:cxnSpLocks/>
          </p:cNvCxnSpPr>
          <p:nvPr userDrawn="1"/>
        </p:nvCxnSpPr>
        <p:spPr>
          <a:xfrm>
            <a:off x="1679972" y="3432325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="" xmlns:a16="http://schemas.microsoft.com/office/drawing/2014/main" id="{2CA6CDBD-54C9-2154-A4D6-F432B3CF27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169" y="3291840"/>
            <a:ext cx="972078" cy="2853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57541814-983F-1B1C-1D5D-EBAC0D9BEB4C}"/>
              </a:ext>
            </a:extLst>
          </p:cNvPr>
          <p:cNvSpPr/>
          <p:nvPr userDrawn="1"/>
        </p:nvSpPr>
        <p:spPr>
          <a:xfrm>
            <a:off x="7711438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2317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7D338C08-B5A9-DA78-1FE4-12BEFEB61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26136" t="6121"/>
          <a:stretch/>
        </p:blipFill>
        <p:spPr>
          <a:xfrm rot="16200000" flipH="1" flipV="1">
            <a:off x="7528785" y="-1437953"/>
            <a:ext cx="3225262" cy="61011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0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230C4EDD-E959-BB97-7574-864A6EDFD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602251" y="4944272"/>
            <a:ext cx="3848748" cy="1913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536192"/>
            <a:ext cx="5696712" cy="3758184"/>
          </a:xfrm>
        </p:spPr>
        <p:txBody>
          <a:bodyPr/>
          <a:lstStyle>
            <a:lvl1pPr>
              <a:spcAft>
                <a:spcPts val="600"/>
              </a:spcAft>
              <a:buClr>
                <a:schemeClr val="accent2"/>
              </a:buClr>
              <a:defRPr sz="22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24144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377048F4-9454-D035-3356-DD623DFCEE42}"/>
              </a:ext>
            </a:extLst>
          </p:cNvPr>
          <p:cNvSpPr/>
          <p:nvPr userDrawn="1"/>
        </p:nvSpPr>
        <p:spPr>
          <a:xfrm rot="5400000">
            <a:off x="1361771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10420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=""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276856"/>
            <a:ext cx="9144000" cy="1508760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=""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841248"/>
          </a:xfrm>
          <a:noFill/>
        </p:spPr>
        <p:txBody>
          <a:bodyPr anchor="t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391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=""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4264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=""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68098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="" xmlns:a16="http://schemas.microsoft.com/office/drawing/2014/main" id="{B7F52C37-6A33-FD57-31EC-516F581DF1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37420" b="36176"/>
          <a:stretch/>
        </p:blipFill>
        <p:spPr>
          <a:xfrm>
            <a:off x="0" y="2510651"/>
            <a:ext cx="2841744" cy="4347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7397496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685800"/>
            <a:ext cx="5276088" cy="1563624"/>
          </a:xfrm>
        </p:spPr>
        <p:txBody>
          <a:bodyPr>
            <a:noAutofit/>
          </a:bodyPr>
          <a:lstStyle>
            <a:lvl1pPr marL="457200" indent="-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914400" indent="-457200">
              <a:buClr>
                <a:schemeClr val="accent2"/>
              </a:buClr>
              <a:buFont typeface="+mj-lt"/>
              <a:buAutoNum type="alphaLcPeriod"/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371600" indent="-457200">
              <a:buClr>
                <a:schemeClr val="accent2"/>
              </a:buClr>
              <a:buFont typeface="+mj-lt"/>
              <a:buAutoNum type="romanLcPeriod"/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714500" indent="-342900">
              <a:buClr>
                <a:schemeClr val="accent2"/>
              </a:buClr>
              <a:buFont typeface="+mj-lt"/>
              <a:buAutoNum type="arabicParenR"/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171700" indent="-342900"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="" xmlns:a16="http://schemas.microsoft.com/office/drawing/2014/main" id="{EC526101-2775-A309-0B4A-DB278C3974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2688" y="2697480"/>
            <a:ext cx="5276088" cy="348386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="" xmlns:a16="http://schemas.microsoft.com/office/drawing/2014/main" id="{45719EF3-43BC-5F74-7396-273F72ED3C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8001534" y="4944272"/>
            <a:ext cx="3848748" cy="191372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137D205C-32E5-5A54-8D89-CB56198B06E5}"/>
              </a:ext>
            </a:extLst>
          </p:cNvPr>
          <p:cNvSpPr/>
          <p:nvPr userDrawn="1"/>
        </p:nvSpPr>
        <p:spPr>
          <a:xfrm rot="5400000">
            <a:off x="3949200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87182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="" xmlns:a16="http://schemas.microsoft.com/office/drawing/2014/main" id="{516D97AE-EB24-C3DA-21A1-E8EE4631A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2118" r="47395" b="22709"/>
          <a:stretch/>
        </p:blipFill>
        <p:spPr>
          <a:xfrm flipH="1">
            <a:off x="4448831" y="805912"/>
            <a:ext cx="1464735" cy="4961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5CBF43B9-3946-05E6-521F-EE4BB59B49D0}"/>
              </a:ext>
            </a:extLst>
          </p:cNvPr>
          <p:cNvSpPr/>
          <p:nvPr userDrawn="1"/>
        </p:nvSpPr>
        <p:spPr>
          <a:xfrm>
            <a:off x="4434840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E14DEF57-E0D6-D7CA-5D3C-FC97EAB0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92938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="" xmlns:a16="http://schemas.microsoft.com/office/drawing/2014/main" id="{930B4666-31C5-1F2B-27D9-2A9F6EC970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93792" y="3328416"/>
            <a:ext cx="6419088" cy="2441448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algn="ctr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2pPr>
            <a:lvl3pPr algn="ctr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algn="ctr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algn="ctr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193792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689EEBF9-800C-88AE-FE83-60B5F47AFC14}"/>
              </a:ext>
            </a:extLst>
          </p:cNvPr>
          <p:cNvCxnSpPr>
            <a:cxnSpLocks/>
          </p:cNvCxnSpPr>
          <p:nvPr userDrawn="1"/>
        </p:nvCxnSpPr>
        <p:spPr>
          <a:xfrm>
            <a:off x="6174481" y="2843389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="" xmlns:a16="http://schemas.microsoft.com/office/drawing/2014/main" id="{301D77B6-9ED1-094C-66A3-7D5AB0CDEA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4042" y="2702904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42649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6140" y="6356350"/>
            <a:ext cx="784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76" r:id="rId4"/>
    <p:sldLayoutId id="2147483678" r:id="rId5"/>
    <p:sldLayoutId id="2147483684" r:id="rId6"/>
    <p:sldLayoutId id="2147483677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5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ouquet of flowers">
            <a:extLst>
              <a:ext uri="{FF2B5EF4-FFF2-40B4-BE49-F238E27FC236}">
                <a16:creationId xmlns="" xmlns:a16="http://schemas.microsoft.com/office/drawing/2014/main" id="{2E09DD34-43D4-3713-535D-7E9D95D3F4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6F9772E4-10E9-13DE-8AE8-35BBB9DD1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676401"/>
            <a:ext cx="6327648" cy="2287124"/>
          </a:xfrm>
        </p:spPr>
        <p:txBody>
          <a:bodyPr/>
          <a:lstStyle/>
          <a:p>
            <a:r>
              <a:rPr lang="en-US" dirty="0"/>
              <a:t>Traffic lights timing optimizer </a:t>
            </a:r>
            <a:r>
              <a:rPr lang="en-US" dirty="0" err="1"/>
              <a:t>poc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9318DF20-A4C4-3800-A69E-4E11F5A11C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15117" y="3822700"/>
            <a:ext cx="53213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laque 12">
            <a:extLst>
              <a:ext uri="{FF2B5EF4-FFF2-40B4-BE49-F238E27FC236}">
                <a16:creationId xmlns="" xmlns:a16="http://schemas.microsoft.com/office/drawing/2014/main" id="{AC9EB422-5602-36FF-E543-5B0C70E56E9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184867" y="1269576"/>
            <a:ext cx="6781800" cy="4343824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A053B63A-99EB-DBC1-DE80-E5E5214EF4E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9728" y="3681876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58159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IN" sz="1050" dirty="0" smtClean="0"/>
              <a:t>class </a:t>
            </a:r>
            <a:r>
              <a:rPr lang="en-IN" sz="1050" dirty="0" err="1" smtClean="0"/>
              <a:t>TrafficLightSystem</a:t>
            </a:r>
            <a:r>
              <a:rPr lang="en-IN" sz="1050" dirty="0" smtClean="0"/>
              <a:t>:</a:t>
            </a:r>
            <a:br>
              <a:rPr lang="en-IN" sz="1050" dirty="0" smtClean="0"/>
            </a:br>
            <a:r>
              <a:rPr lang="en-IN" sz="1050" dirty="0" smtClean="0"/>
              <a:t>    def __init__(self):</a:t>
            </a:r>
            <a:br>
              <a:rPr lang="en-IN" sz="1050" dirty="0" smtClean="0"/>
            </a:br>
            <a:r>
              <a:rPr lang="en-IN" sz="1050" dirty="0" smtClean="0"/>
              <a:t>        </a:t>
            </a:r>
            <a:r>
              <a:rPr lang="en-IN" sz="1050" dirty="0" err="1" smtClean="0"/>
              <a:t>self.traffic_lights</a:t>
            </a:r>
            <a:r>
              <a:rPr lang="en-IN" sz="1050" dirty="0" smtClean="0"/>
              <a:t> = {}</a:t>
            </a:r>
            <a:br>
              <a:rPr lang="en-IN" sz="1050" dirty="0" smtClean="0"/>
            </a:br>
            <a:r>
              <a:rPr lang="en-IN" sz="1050" dirty="0" smtClean="0"/>
              <a:t/>
            </a:r>
            <a:br>
              <a:rPr lang="en-IN" sz="1050" dirty="0" smtClean="0"/>
            </a:br>
            <a:r>
              <a:rPr lang="en-IN" sz="1050" dirty="0" smtClean="0"/>
              <a:t>    def </a:t>
            </a:r>
            <a:r>
              <a:rPr lang="en-IN" sz="1050" dirty="0" err="1" smtClean="0"/>
              <a:t>create_signal</a:t>
            </a:r>
            <a:r>
              <a:rPr lang="en-IN" sz="1050" dirty="0" smtClean="0"/>
              <a:t>(self, </a:t>
            </a:r>
            <a:r>
              <a:rPr lang="en-IN" sz="1050" dirty="0" err="1" smtClean="0"/>
              <a:t>signal_id</a:t>
            </a:r>
            <a:r>
              <a:rPr lang="en-IN" sz="1050" dirty="0" smtClean="0"/>
              <a:t>, </a:t>
            </a:r>
            <a:r>
              <a:rPr lang="en-IN" sz="1050" dirty="0" err="1" smtClean="0"/>
              <a:t>green_time</a:t>
            </a:r>
            <a:r>
              <a:rPr lang="en-IN" sz="1050" dirty="0" smtClean="0"/>
              <a:t>, </a:t>
            </a:r>
            <a:r>
              <a:rPr lang="en-IN" sz="1050" dirty="0" err="1" smtClean="0"/>
              <a:t>yellow_time</a:t>
            </a:r>
            <a:r>
              <a:rPr lang="en-IN" sz="1050" dirty="0" smtClean="0"/>
              <a:t>, </a:t>
            </a:r>
            <a:r>
              <a:rPr lang="en-IN" sz="1050" dirty="0" err="1" smtClean="0"/>
              <a:t>red_time</a:t>
            </a:r>
            <a:r>
              <a:rPr lang="en-IN" sz="1050" dirty="0" smtClean="0"/>
              <a:t>):</a:t>
            </a:r>
            <a:br>
              <a:rPr lang="en-IN" sz="1050" dirty="0" smtClean="0"/>
            </a:br>
            <a:r>
              <a:rPr lang="en-IN" sz="1050" dirty="0" smtClean="0"/>
              <a:t>        </a:t>
            </a:r>
            <a:r>
              <a:rPr lang="en-IN" sz="1050" dirty="0" err="1" smtClean="0"/>
              <a:t>self.traffic_lights</a:t>
            </a:r>
            <a:r>
              <a:rPr lang="en-IN" sz="1050" dirty="0" smtClean="0"/>
              <a:t>[</a:t>
            </a:r>
            <a:r>
              <a:rPr lang="en-IN" sz="1050" dirty="0" err="1" smtClean="0"/>
              <a:t>signal_id</a:t>
            </a:r>
            <a:r>
              <a:rPr lang="en-IN" sz="1050" dirty="0" smtClean="0"/>
              <a:t>] = </a:t>
            </a:r>
            <a:r>
              <a:rPr lang="en-IN" sz="1050" dirty="0" err="1" smtClean="0"/>
              <a:t>TrafficLight</a:t>
            </a:r>
            <a:r>
              <a:rPr lang="en-IN" sz="1050" dirty="0" smtClean="0"/>
              <a:t>(</a:t>
            </a:r>
            <a:r>
              <a:rPr lang="en-IN" sz="1050" dirty="0" err="1" smtClean="0"/>
              <a:t>signal_id</a:t>
            </a:r>
            <a:r>
              <a:rPr lang="en-IN" sz="1050" dirty="0" smtClean="0"/>
              <a:t>, </a:t>
            </a:r>
            <a:r>
              <a:rPr lang="en-IN" sz="1050" dirty="0" err="1" smtClean="0"/>
              <a:t>green_time</a:t>
            </a:r>
            <a:r>
              <a:rPr lang="en-IN" sz="1050" dirty="0" smtClean="0"/>
              <a:t>, </a:t>
            </a:r>
            <a:r>
              <a:rPr lang="en-IN" sz="1050" dirty="0" err="1" smtClean="0"/>
              <a:t>yellow_time</a:t>
            </a:r>
            <a:r>
              <a:rPr lang="en-IN" sz="1050" dirty="0" smtClean="0"/>
              <a:t>, </a:t>
            </a:r>
            <a:r>
              <a:rPr lang="en-IN" sz="1050" dirty="0" err="1" smtClean="0"/>
              <a:t>red_time</a:t>
            </a:r>
            <a:r>
              <a:rPr lang="en-IN" sz="1050" dirty="0" smtClean="0"/>
              <a:t>)</a:t>
            </a:r>
            <a:br>
              <a:rPr lang="en-IN" sz="1050" dirty="0" smtClean="0"/>
            </a:br>
            <a:r>
              <a:rPr lang="en-IN" sz="1050" dirty="0" smtClean="0"/>
              <a:t/>
            </a:r>
            <a:br>
              <a:rPr lang="en-IN" sz="1050" dirty="0" smtClean="0"/>
            </a:br>
            <a:r>
              <a:rPr lang="en-IN" sz="1050" dirty="0" smtClean="0"/>
              <a:t>    def </a:t>
            </a:r>
            <a:r>
              <a:rPr lang="en-IN" sz="1050" dirty="0" err="1" smtClean="0"/>
              <a:t>read_signal</a:t>
            </a:r>
            <a:r>
              <a:rPr lang="en-IN" sz="1050" dirty="0" smtClean="0"/>
              <a:t>(self, </a:t>
            </a:r>
            <a:r>
              <a:rPr lang="en-IN" sz="1050" dirty="0" err="1" smtClean="0"/>
              <a:t>signal_id</a:t>
            </a:r>
            <a:r>
              <a:rPr lang="en-IN" sz="1050" dirty="0" smtClean="0"/>
              <a:t>):</a:t>
            </a:r>
            <a:br>
              <a:rPr lang="en-IN" sz="1050" dirty="0" smtClean="0"/>
            </a:br>
            <a:r>
              <a:rPr lang="en-IN" sz="1050" dirty="0" smtClean="0"/>
              <a:t>        return </a:t>
            </a:r>
            <a:r>
              <a:rPr lang="en-IN" sz="1050" dirty="0" err="1" smtClean="0"/>
              <a:t>self.traffic_lights.get</a:t>
            </a:r>
            <a:r>
              <a:rPr lang="en-IN" sz="1050" dirty="0" smtClean="0"/>
              <a:t>(</a:t>
            </a:r>
            <a:r>
              <a:rPr lang="en-IN" sz="1050" dirty="0" err="1" smtClean="0"/>
              <a:t>signal_id</a:t>
            </a:r>
            <a:r>
              <a:rPr lang="en-IN" sz="1050" dirty="0" smtClean="0"/>
              <a:t>)</a:t>
            </a:r>
            <a:br>
              <a:rPr lang="en-IN" sz="1050" dirty="0" smtClean="0"/>
            </a:br>
            <a:r>
              <a:rPr lang="en-IN" sz="1050" dirty="0" smtClean="0"/>
              <a:t/>
            </a:r>
            <a:br>
              <a:rPr lang="en-IN" sz="1050" dirty="0" smtClean="0"/>
            </a:br>
            <a:r>
              <a:rPr lang="en-IN" sz="1050" dirty="0" smtClean="0"/>
              <a:t>    def </a:t>
            </a:r>
            <a:r>
              <a:rPr lang="en-IN" sz="1050" dirty="0" err="1" smtClean="0"/>
              <a:t>update_signal</a:t>
            </a:r>
            <a:r>
              <a:rPr lang="en-IN" sz="1050" dirty="0" smtClean="0"/>
              <a:t>(self, </a:t>
            </a:r>
            <a:r>
              <a:rPr lang="en-IN" sz="1050" dirty="0" err="1" smtClean="0"/>
              <a:t>signal_id</a:t>
            </a:r>
            <a:r>
              <a:rPr lang="en-IN" sz="1050" dirty="0" smtClean="0"/>
              <a:t>, </a:t>
            </a:r>
            <a:r>
              <a:rPr lang="en-IN" sz="1050" dirty="0" err="1" smtClean="0"/>
              <a:t>green_time</a:t>
            </a:r>
            <a:r>
              <a:rPr lang="en-IN" sz="1050" dirty="0" smtClean="0"/>
              <a:t>=None, </a:t>
            </a:r>
            <a:r>
              <a:rPr lang="en-IN" sz="1050" dirty="0" err="1" smtClean="0"/>
              <a:t>yellow_time</a:t>
            </a:r>
            <a:r>
              <a:rPr lang="en-IN" sz="1050" dirty="0" smtClean="0"/>
              <a:t>=None, </a:t>
            </a:r>
            <a:r>
              <a:rPr lang="en-IN" sz="1050" dirty="0" err="1" smtClean="0"/>
              <a:t>red_time</a:t>
            </a:r>
            <a:r>
              <a:rPr lang="en-IN" sz="1050" dirty="0" smtClean="0"/>
              <a:t>=None):</a:t>
            </a:r>
            <a:br>
              <a:rPr lang="en-IN" sz="1050" dirty="0" smtClean="0"/>
            </a:br>
            <a:r>
              <a:rPr lang="en-IN" sz="1050" dirty="0" smtClean="0"/>
              <a:t>        signal = </a:t>
            </a:r>
            <a:r>
              <a:rPr lang="en-IN" sz="1050" dirty="0" err="1" smtClean="0"/>
              <a:t>self.traffic_lights.get</a:t>
            </a:r>
            <a:r>
              <a:rPr lang="en-IN" sz="1050" dirty="0" smtClean="0"/>
              <a:t>(</a:t>
            </a:r>
            <a:r>
              <a:rPr lang="en-IN" sz="1050" dirty="0" err="1" smtClean="0"/>
              <a:t>signal_id</a:t>
            </a:r>
            <a:r>
              <a:rPr lang="en-IN" sz="1050" dirty="0" smtClean="0"/>
              <a:t>)</a:t>
            </a:r>
            <a:br>
              <a:rPr lang="en-IN" sz="1050" dirty="0" smtClean="0"/>
            </a:br>
            <a:r>
              <a:rPr lang="en-IN" sz="1050" dirty="0" smtClean="0"/>
              <a:t>        if signal:</a:t>
            </a:r>
            <a:br>
              <a:rPr lang="en-IN" sz="1050" dirty="0" smtClean="0"/>
            </a:br>
            <a:r>
              <a:rPr lang="en-IN" sz="1050" dirty="0" smtClean="0"/>
              <a:t>            if </a:t>
            </a:r>
            <a:r>
              <a:rPr lang="en-IN" sz="1050" dirty="0" err="1" smtClean="0"/>
              <a:t>green_time</a:t>
            </a:r>
            <a:r>
              <a:rPr lang="en-IN" sz="1050" dirty="0" smtClean="0"/>
              <a:t> is not None:</a:t>
            </a:r>
            <a:br>
              <a:rPr lang="en-IN" sz="1050" dirty="0" smtClean="0"/>
            </a:br>
            <a:r>
              <a:rPr lang="en-IN" sz="1050" dirty="0" smtClean="0"/>
              <a:t>                </a:t>
            </a:r>
            <a:r>
              <a:rPr lang="en-IN" sz="1050" dirty="0" err="1" smtClean="0"/>
              <a:t>signal.green_time</a:t>
            </a:r>
            <a:r>
              <a:rPr lang="en-IN" sz="1050" dirty="0" smtClean="0"/>
              <a:t> = </a:t>
            </a:r>
            <a:r>
              <a:rPr lang="en-IN" sz="1050" dirty="0" err="1" smtClean="0"/>
              <a:t>green_time</a:t>
            </a:r>
            <a:r>
              <a:rPr lang="en-IN" sz="1050" dirty="0" smtClean="0"/>
              <a:t/>
            </a:r>
            <a:br>
              <a:rPr lang="en-IN" sz="1050" dirty="0" smtClean="0"/>
            </a:br>
            <a:r>
              <a:rPr lang="en-IN" sz="1050" dirty="0" smtClean="0"/>
              <a:t>            if </a:t>
            </a:r>
            <a:r>
              <a:rPr lang="en-IN" sz="1050" dirty="0" err="1" smtClean="0"/>
              <a:t>yellow_time</a:t>
            </a:r>
            <a:r>
              <a:rPr lang="en-IN" sz="1050" dirty="0" smtClean="0"/>
              <a:t> is not None:</a:t>
            </a:r>
            <a:br>
              <a:rPr lang="en-IN" sz="1050" dirty="0" smtClean="0"/>
            </a:br>
            <a:r>
              <a:rPr lang="en-IN" sz="1050" dirty="0" smtClean="0"/>
              <a:t>                </a:t>
            </a:r>
            <a:r>
              <a:rPr lang="en-IN" sz="1050" dirty="0" err="1" smtClean="0"/>
              <a:t>signal.yellow_time</a:t>
            </a:r>
            <a:r>
              <a:rPr lang="en-IN" sz="1050" dirty="0" smtClean="0"/>
              <a:t> = </a:t>
            </a:r>
            <a:r>
              <a:rPr lang="en-IN" sz="1050" dirty="0" err="1" smtClean="0"/>
              <a:t>yellow_time</a:t>
            </a:r>
            <a:r>
              <a:rPr lang="en-IN" sz="1050" dirty="0" smtClean="0"/>
              <a:t/>
            </a:r>
            <a:br>
              <a:rPr lang="en-IN" sz="1050" dirty="0" smtClean="0"/>
            </a:br>
            <a:r>
              <a:rPr lang="en-IN" sz="1050" dirty="0" smtClean="0"/>
              <a:t>            if </a:t>
            </a:r>
            <a:r>
              <a:rPr lang="en-IN" sz="1050" dirty="0" err="1" smtClean="0"/>
              <a:t>red_time</a:t>
            </a:r>
            <a:r>
              <a:rPr lang="en-IN" sz="1050" dirty="0" smtClean="0"/>
              <a:t> is not None:</a:t>
            </a:r>
            <a:br>
              <a:rPr lang="en-IN" sz="1050" dirty="0" smtClean="0"/>
            </a:br>
            <a:r>
              <a:rPr lang="en-IN" sz="1050" dirty="0" smtClean="0"/>
              <a:t>                </a:t>
            </a:r>
            <a:r>
              <a:rPr lang="en-IN" sz="1050" dirty="0" err="1" smtClean="0"/>
              <a:t>signal.red_time</a:t>
            </a:r>
            <a:r>
              <a:rPr lang="en-IN" sz="1050" dirty="0" smtClean="0"/>
              <a:t> = </a:t>
            </a:r>
            <a:r>
              <a:rPr lang="en-IN" sz="1050" dirty="0" err="1" smtClean="0"/>
              <a:t>red_time</a:t>
            </a:r>
            <a:r>
              <a:rPr lang="en-IN" sz="1050" dirty="0" smtClean="0"/>
              <a:t/>
            </a:r>
            <a:br>
              <a:rPr lang="en-IN" sz="1050" dirty="0" smtClean="0"/>
            </a:br>
            <a:r>
              <a:rPr lang="en-IN" sz="1050" dirty="0" smtClean="0"/>
              <a:t/>
            </a:r>
            <a:br>
              <a:rPr lang="en-IN" sz="1050" dirty="0" smtClean="0"/>
            </a:br>
            <a:r>
              <a:rPr lang="en-IN" sz="1050" dirty="0" smtClean="0"/>
              <a:t>    def </a:t>
            </a:r>
            <a:r>
              <a:rPr lang="en-IN" sz="1050" dirty="0" err="1" smtClean="0"/>
              <a:t>delete_signal</a:t>
            </a:r>
            <a:r>
              <a:rPr lang="en-IN" sz="1050" dirty="0" smtClean="0"/>
              <a:t>(self, </a:t>
            </a:r>
            <a:r>
              <a:rPr lang="en-IN" sz="1050" dirty="0" err="1" smtClean="0"/>
              <a:t>signal_id</a:t>
            </a:r>
            <a:r>
              <a:rPr lang="en-IN" sz="1050" dirty="0" smtClean="0"/>
              <a:t>):</a:t>
            </a:r>
            <a:br>
              <a:rPr lang="en-IN" sz="1050" dirty="0" smtClean="0"/>
            </a:br>
            <a:r>
              <a:rPr lang="en-IN" sz="1050" dirty="0" smtClean="0"/>
              <a:t>        if </a:t>
            </a:r>
            <a:r>
              <a:rPr lang="en-IN" sz="1050" dirty="0" err="1" smtClean="0"/>
              <a:t>signal_id</a:t>
            </a:r>
            <a:r>
              <a:rPr lang="en-IN" sz="1050" dirty="0" smtClean="0"/>
              <a:t> in </a:t>
            </a:r>
            <a:r>
              <a:rPr lang="en-IN" sz="1050" dirty="0" err="1" smtClean="0"/>
              <a:t>self.traffic_lights</a:t>
            </a:r>
            <a:r>
              <a:rPr lang="en-IN" sz="1050" dirty="0" smtClean="0"/>
              <a:t>:</a:t>
            </a:r>
            <a:br>
              <a:rPr lang="en-IN" sz="1050" dirty="0" smtClean="0"/>
            </a:br>
            <a:r>
              <a:rPr lang="en-IN" sz="1050" dirty="0" smtClean="0"/>
              <a:t>            del </a:t>
            </a:r>
            <a:r>
              <a:rPr lang="en-IN" sz="1050" dirty="0" err="1" smtClean="0"/>
              <a:t>self.traffic_lights</a:t>
            </a:r>
            <a:r>
              <a:rPr lang="en-IN" sz="1050" dirty="0" smtClean="0"/>
              <a:t>[</a:t>
            </a:r>
            <a:r>
              <a:rPr lang="en-IN" sz="1050" dirty="0" err="1" smtClean="0"/>
              <a:t>signal_id</a:t>
            </a:r>
            <a:r>
              <a:rPr lang="en-IN" sz="1050" dirty="0" smtClean="0"/>
              <a:t>]</a:t>
            </a:r>
            <a:br>
              <a:rPr lang="en-IN" sz="1050" dirty="0" smtClean="0"/>
            </a:br>
            <a:r>
              <a:rPr lang="en-IN" sz="1050" dirty="0" smtClean="0"/>
              <a:t/>
            </a:r>
            <a:br>
              <a:rPr lang="en-IN" sz="1050" dirty="0" smtClean="0"/>
            </a:br>
            <a:r>
              <a:rPr lang="en-IN" sz="1050" dirty="0" smtClean="0"/>
              <a:t>    def </a:t>
            </a:r>
            <a:r>
              <a:rPr lang="en-IN" sz="1050" dirty="0" err="1" smtClean="0"/>
              <a:t>optimize_traffic_signals</a:t>
            </a:r>
            <a:r>
              <a:rPr lang="en-IN" sz="1050" dirty="0" smtClean="0"/>
              <a:t>(self, </a:t>
            </a:r>
            <a:r>
              <a:rPr lang="en-IN" sz="1050" dirty="0" err="1" smtClean="0"/>
              <a:t>signal_id</a:t>
            </a:r>
            <a:r>
              <a:rPr lang="en-IN" sz="1050" dirty="0" smtClean="0"/>
              <a:t>):</a:t>
            </a:r>
            <a:br>
              <a:rPr lang="en-IN" sz="1050" dirty="0" smtClean="0"/>
            </a:br>
            <a:r>
              <a:rPr lang="en-IN" sz="1050" dirty="0" smtClean="0"/>
              <a:t>        # Placeholder for optimization logic</a:t>
            </a:r>
            <a:br>
              <a:rPr lang="en-IN" sz="1050" dirty="0" smtClean="0"/>
            </a:br>
            <a:r>
              <a:rPr lang="en-IN" sz="1050" dirty="0" smtClean="0"/>
              <a:t>        signal = </a:t>
            </a:r>
            <a:r>
              <a:rPr lang="en-IN" sz="1050" dirty="0" err="1" smtClean="0"/>
              <a:t>self.traffic_lights.get</a:t>
            </a:r>
            <a:r>
              <a:rPr lang="en-IN" sz="1050" dirty="0" smtClean="0"/>
              <a:t>(</a:t>
            </a:r>
            <a:r>
              <a:rPr lang="en-IN" sz="1050" dirty="0" err="1" smtClean="0"/>
              <a:t>signal_id</a:t>
            </a:r>
            <a:r>
              <a:rPr lang="en-IN" sz="1050" dirty="0" smtClean="0"/>
              <a:t>)</a:t>
            </a:r>
            <a:br>
              <a:rPr lang="en-IN" sz="1050" dirty="0" smtClean="0"/>
            </a:br>
            <a:r>
              <a:rPr lang="en-IN" sz="1050" dirty="0" smtClean="0"/>
              <a:t>        if signal:</a:t>
            </a:r>
            <a:br>
              <a:rPr lang="en-IN" sz="1050" dirty="0" smtClean="0"/>
            </a:br>
            <a:r>
              <a:rPr lang="en-IN" sz="1050" dirty="0" smtClean="0"/>
              <a:t>            # Example: Increase green time by 10 seconds</a:t>
            </a:r>
            <a:br>
              <a:rPr lang="en-IN" sz="1050" dirty="0" smtClean="0"/>
            </a:br>
            <a:r>
              <a:rPr lang="en-IN" sz="1050" dirty="0" smtClean="0"/>
              <a:t>            </a:t>
            </a:r>
            <a:r>
              <a:rPr lang="en-IN" sz="1050" dirty="0" err="1" smtClean="0"/>
              <a:t>signal.green_time</a:t>
            </a:r>
            <a:r>
              <a:rPr lang="en-IN" sz="1050" dirty="0" smtClean="0"/>
              <a:t> += 10</a:t>
            </a:r>
            <a:br>
              <a:rPr lang="en-IN" sz="1050" dirty="0" smtClean="0"/>
            </a:br>
            <a:r>
              <a:rPr lang="en-IN" sz="1050" dirty="0" smtClean="0"/>
              <a:t/>
            </a:r>
            <a:br>
              <a:rPr lang="en-IN" sz="1050" dirty="0" smtClean="0"/>
            </a:br>
            <a:r>
              <a:rPr lang="en-IN" sz="1050" dirty="0" smtClean="0"/>
              <a:t>    def </a:t>
            </a:r>
            <a:r>
              <a:rPr lang="en-IN" sz="1050" dirty="0" err="1" smtClean="0"/>
              <a:t>analyze_traffic_impact</a:t>
            </a:r>
            <a:r>
              <a:rPr lang="en-IN" sz="1050" dirty="0" smtClean="0"/>
              <a:t>(self, </a:t>
            </a:r>
            <a:r>
              <a:rPr lang="en-IN" sz="1050" dirty="0" err="1" smtClean="0"/>
              <a:t>impact_id</a:t>
            </a:r>
            <a:r>
              <a:rPr lang="en-IN" sz="1050" dirty="0" smtClean="0"/>
              <a:t>):</a:t>
            </a:r>
            <a:br>
              <a:rPr lang="en-IN" sz="1050" dirty="0" smtClean="0"/>
            </a:br>
            <a:r>
              <a:rPr lang="en-IN" sz="1050" dirty="0" smtClean="0"/>
              <a:t>        # Placeholder for impact analysis logic</a:t>
            </a:r>
            <a:br>
              <a:rPr lang="en-IN" sz="1050" dirty="0" smtClean="0"/>
            </a:br>
            <a:r>
              <a:rPr lang="en-IN" sz="1050" dirty="0" smtClean="0"/>
              <a:t>        # For simplicity, let's just return the current timings</a:t>
            </a:r>
            <a:br>
              <a:rPr lang="en-IN" sz="1050" dirty="0" smtClean="0"/>
            </a:br>
            <a:r>
              <a:rPr lang="en-IN" sz="1050" dirty="0" smtClean="0"/>
              <a:t>        signal = </a:t>
            </a:r>
            <a:r>
              <a:rPr lang="en-IN" sz="1050" dirty="0" err="1" smtClean="0"/>
              <a:t>self.traffic_lights.get</a:t>
            </a:r>
            <a:r>
              <a:rPr lang="en-IN" sz="1050" dirty="0" smtClean="0"/>
              <a:t>(</a:t>
            </a:r>
            <a:r>
              <a:rPr lang="en-IN" sz="1050" dirty="0" err="1" smtClean="0"/>
              <a:t>impact_id</a:t>
            </a:r>
            <a:r>
              <a:rPr lang="en-IN" sz="1050" dirty="0" smtClean="0"/>
              <a:t>)</a:t>
            </a:r>
            <a:br>
              <a:rPr lang="en-IN" sz="1050" dirty="0" smtClean="0"/>
            </a:br>
            <a:r>
              <a:rPr lang="en-IN" sz="1050" dirty="0" smtClean="0"/>
              <a:t>        if signal:</a:t>
            </a:r>
            <a:br>
              <a:rPr lang="en-IN" sz="1050" dirty="0" smtClean="0"/>
            </a:br>
            <a:r>
              <a:rPr lang="en-IN" sz="1050" dirty="0" smtClean="0"/>
              <a:t>            return {</a:t>
            </a:r>
            <a:br>
              <a:rPr lang="en-IN" sz="1050" dirty="0" smtClean="0"/>
            </a:br>
            <a:r>
              <a:rPr lang="en-IN" sz="1050" dirty="0" smtClean="0"/>
              <a:t>                "</a:t>
            </a:r>
            <a:r>
              <a:rPr lang="en-IN" sz="1050" dirty="0" err="1" smtClean="0"/>
              <a:t>signal_id</a:t>
            </a:r>
            <a:r>
              <a:rPr lang="en-IN" sz="1050" dirty="0" smtClean="0"/>
              <a:t>": </a:t>
            </a:r>
            <a:r>
              <a:rPr lang="en-IN" sz="1050" dirty="0" err="1" smtClean="0"/>
              <a:t>signal.signal_id</a:t>
            </a:r>
            <a:r>
              <a:rPr lang="en-IN" sz="1050" dirty="0" smtClean="0"/>
              <a:t>,</a:t>
            </a:r>
            <a:br>
              <a:rPr lang="en-IN" sz="1050" dirty="0" smtClean="0"/>
            </a:br>
            <a:r>
              <a:rPr lang="en-IN" sz="1050" dirty="0" smtClean="0"/>
              <a:t>                "</a:t>
            </a:r>
            <a:r>
              <a:rPr lang="en-IN" sz="1050" dirty="0" err="1" smtClean="0"/>
              <a:t>green_time</a:t>
            </a:r>
            <a:r>
              <a:rPr lang="en-IN" sz="1050" dirty="0" smtClean="0"/>
              <a:t>": </a:t>
            </a:r>
            <a:r>
              <a:rPr lang="en-IN" sz="1050" dirty="0" err="1" smtClean="0"/>
              <a:t>signal.green_time</a:t>
            </a:r>
            <a:r>
              <a:rPr lang="en-IN" sz="1050" dirty="0" smtClean="0"/>
              <a:t>,</a:t>
            </a:r>
            <a:br>
              <a:rPr lang="en-IN" sz="1050" dirty="0" smtClean="0"/>
            </a:br>
            <a:r>
              <a:rPr lang="en-IN" sz="1050" dirty="0" smtClean="0"/>
              <a:t>                "</a:t>
            </a:r>
            <a:r>
              <a:rPr lang="en-IN" sz="1050" dirty="0" err="1" smtClean="0"/>
              <a:t>yellow_time</a:t>
            </a:r>
            <a:r>
              <a:rPr lang="en-IN" sz="1050" dirty="0" smtClean="0"/>
              <a:t>": </a:t>
            </a:r>
            <a:r>
              <a:rPr lang="en-IN" sz="1050" dirty="0" err="1" smtClean="0"/>
              <a:t>signal.yellow_time</a:t>
            </a:r>
            <a:r>
              <a:rPr lang="en-IN" sz="1050" dirty="0" smtClean="0"/>
              <a:t>,</a:t>
            </a:r>
            <a:br>
              <a:rPr lang="en-IN" sz="1050" dirty="0" smtClean="0"/>
            </a:br>
            <a:r>
              <a:rPr lang="en-IN" sz="1050" dirty="0" smtClean="0"/>
              <a:t>                "</a:t>
            </a:r>
            <a:r>
              <a:rPr lang="en-IN" sz="1050" dirty="0" err="1" smtClean="0"/>
              <a:t>red_time</a:t>
            </a:r>
            <a:r>
              <a:rPr lang="en-IN" sz="1050" dirty="0" smtClean="0"/>
              <a:t>": </a:t>
            </a:r>
            <a:r>
              <a:rPr lang="en-IN" sz="1050" dirty="0" err="1" smtClean="0"/>
              <a:t>signal.red_time</a:t>
            </a:r>
            <a:r>
              <a:rPr lang="en-IN" sz="1050" dirty="0" smtClean="0"/>
              <a:t/>
            </a:r>
            <a:br>
              <a:rPr lang="en-IN" sz="1050" dirty="0" smtClean="0"/>
            </a:br>
            <a:r>
              <a:rPr lang="en-IN" sz="1050" dirty="0" smtClean="0"/>
              <a:t>            }</a:t>
            </a:r>
            <a:br>
              <a:rPr lang="en-IN" sz="1050" dirty="0" smtClean="0"/>
            </a:br>
            <a:r>
              <a:rPr lang="en-IN" sz="1050" dirty="0" smtClean="0"/>
              <a:t>        return None</a:t>
            </a:r>
            <a:br>
              <a:rPr lang="en-IN" sz="1050" dirty="0" smtClean="0"/>
            </a:br>
            <a:endParaRPr lang="en-IN" sz="105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407775" y="6356350"/>
            <a:ext cx="784225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1400" dirty="0" smtClean="0"/>
              <a:t>import </a:t>
            </a:r>
            <a:r>
              <a:rPr lang="en-IN" sz="1400" dirty="0" err="1" smtClean="0"/>
              <a:t>unittest</a:t>
            </a:r>
            <a:r>
              <a:rPr lang="en-IN" sz="1400" dirty="0" smtClean="0"/>
              <a:t/>
            </a:r>
            <a:br>
              <a:rPr lang="en-IN" sz="1400" dirty="0" smtClean="0"/>
            </a:br>
            <a:r>
              <a:rPr lang="en-IN" sz="1400" dirty="0" smtClean="0"/>
              <a:t/>
            </a:r>
            <a:br>
              <a:rPr lang="en-IN" sz="1400" dirty="0" smtClean="0"/>
            </a:br>
            <a:r>
              <a:rPr lang="en-IN" sz="1400" dirty="0" smtClean="0"/>
              <a:t>class </a:t>
            </a:r>
            <a:r>
              <a:rPr lang="en-IN" sz="1400" dirty="0" err="1" smtClean="0"/>
              <a:t>TestTrafficLightSystem</a:t>
            </a:r>
            <a:r>
              <a:rPr lang="en-IN" sz="1400" dirty="0" smtClean="0"/>
              <a:t>(</a:t>
            </a:r>
            <a:r>
              <a:rPr lang="en-IN" sz="1400" dirty="0" err="1" smtClean="0"/>
              <a:t>unittest.TestCase</a:t>
            </a:r>
            <a:r>
              <a:rPr lang="en-IN" sz="1400" dirty="0" smtClean="0"/>
              <a:t>):</a:t>
            </a:r>
            <a:br>
              <a:rPr lang="en-IN" sz="1400" dirty="0" smtClean="0"/>
            </a:br>
            <a:r>
              <a:rPr lang="en-IN" sz="1400" dirty="0" smtClean="0"/>
              <a:t>    def </a:t>
            </a:r>
            <a:r>
              <a:rPr lang="en-IN" sz="1400" dirty="0" err="1" smtClean="0"/>
              <a:t>setUp</a:t>
            </a:r>
            <a:r>
              <a:rPr lang="en-IN" sz="1400" dirty="0" smtClean="0"/>
              <a:t>(self):</a:t>
            </a:r>
            <a:br>
              <a:rPr lang="en-IN" sz="1400" dirty="0" smtClean="0"/>
            </a:br>
            <a:r>
              <a:rPr lang="en-IN" sz="1400" dirty="0" smtClean="0"/>
              <a:t>        </a:t>
            </a:r>
            <a:r>
              <a:rPr lang="en-IN" sz="1400" dirty="0" err="1" smtClean="0"/>
              <a:t>self.system</a:t>
            </a:r>
            <a:r>
              <a:rPr lang="en-IN" sz="1400" dirty="0" smtClean="0"/>
              <a:t> = </a:t>
            </a:r>
            <a:r>
              <a:rPr lang="en-IN" sz="1400" dirty="0" err="1" smtClean="0"/>
              <a:t>TrafficLightSystem</a:t>
            </a:r>
            <a:r>
              <a:rPr lang="en-IN" sz="1400" dirty="0" smtClean="0"/>
              <a:t>()</a:t>
            </a:r>
            <a:br>
              <a:rPr lang="en-IN" sz="1400" dirty="0" smtClean="0"/>
            </a:br>
            <a:r>
              <a:rPr lang="en-IN" sz="1400" dirty="0" smtClean="0"/>
              <a:t>        </a:t>
            </a:r>
            <a:r>
              <a:rPr lang="en-IN" sz="1400" dirty="0" err="1" smtClean="0"/>
              <a:t>self.system.create_signal</a:t>
            </a:r>
            <a:r>
              <a:rPr lang="en-IN" sz="1400" dirty="0" smtClean="0"/>
              <a:t>("TL1", 30, 5, 25)</a:t>
            </a:r>
            <a:br>
              <a:rPr lang="en-IN" sz="1400" dirty="0" smtClean="0"/>
            </a:br>
            <a:r>
              <a:rPr lang="en-IN" sz="1400" dirty="0" smtClean="0"/>
              <a:t/>
            </a:r>
            <a:br>
              <a:rPr lang="en-IN" sz="1400" dirty="0" smtClean="0"/>
            </a:br>
            <a:r>
              <a:rPr lang="en-IN" sz="1400" dirty="0" smtClean="0"/>
              <a:t>    def </a:t>
            </a:r>
            <a:r>
              <a:rPr lang="en-IN" sz="1400" dirty="0" err="1" smtClean="0"/>
              <a:t>test_create_signal</a:t>
            </a:r>
            <a:r>
              <a:rPr lang="en-IN" sz="1400" dirty="0" smtClean="0"/>
              <a:t>(self):</a:t>
            </a:r>
            <a:br>
              <a:rPr lang="en-IN" sz="1400" dirty="0" smtClean="0"/>
            </a:br>
            <a:r>
              <a:rPr lang="en-IN" sz="1400" dirty="0" smtClean="0"/>
              <a:t>        </a:t>
            </a:r>
            <a:r>
              <a:rPr lang="en-IN" sz="1400" dirty="0" err="1" smtClean="0"/>
              <a:t>self.assertIsNotNone</a:t>
            </a:r>
            <a:r>
              <a:rPr lang="en-IN" sz="1400" dirty="0" smtClean="0"/>
              <a:t>(</a:t>
            </a:r>
            <a:r>
              <a:rPr lang="en-IN" sz="1400" dirty="0" err="1" smtClean="0"/>
              <a:t>self.system.read_signal</a:t>
            </a:r>
            <a:r>
              <a:rPr lang="en-IN" sz="1400" dirty="0" smtClean="0"/>
              <a:t>("TL1"))</a:t>
            </a:r>
            <a:br>
              <a:rPr lang="en-IN" sz="1400" dirty="0" smtClean="0"/>
            </a:br>
            <a:r>
              <a:rPr lang="en-IN" sz="1400" dirty="0" smtClean="0"/>
              <a:t/>
            </a:r>
            <a:br>
              <a:rPr lang="en-IN" sz="1400" dirty="0" smtClean="0"/>
            </a:br>
            <a:r>
              <a:rPr lang="en-IN" sz="1400" dirty="0" smtClean="0"/>
              <a:t>    def </a:t>
            </a:r>
            <a:r>
              <a:rPr lang="en-IN" sz="1400" dirty="0" err="1" smtClean="0"/>
              <a:t>test_update_signal</a:t>
            </a:r>
            <a:r>
              <a:rPr lang="en-IN" sz="1400" dirty="0" smtClean="0"/>
              <a:t>(self):</a:t>
            </a:r>
            <a:br>
              <a:rPr lang="en-IN" sz="1400" dirty="0" smtClean="0"/>
            </a:br>
            <a:r>
              <a:rPr lang="en-IN" sz="1400" dirty="0" smtClean="0"/>
              <a:t>        </a:t>
            </a:r>
            <a:r>
              <a:rPr lang="en-IN" sz="1400" dirty="0" err="1" smtClean="0"/>
              <a:t>self.system.update_signal</a:t>
            </a:r>
            <a:r>
              <a:rPr lang="en-IN" sz="1400" dirty="0" smtClean="0"/>
              <a:t>("TL1", </a:t>
            </a:r>
            <a:r>
              <a:rPr lang="en-IN" sz="1400" dirty="0" err="1" smtClean="0"/>
              <a:t>green_time</a:t>
            </a:r>
            <a:r>
              <a:rPr lang="en-IN" sz="1400" dirty="0" smtClean="0"/>
              <a:t>=40)</a:t>
            </a:r>
            <a:br>
              <a:rPr lang="en-IN" sz="1400" dirty="0" smtClean="0"/>
            </a:br>
            <a:r>
              <a:rPr lang="en-IN" sz="1400" dirty="0" smtClean="0"/>
              <a:t>        </a:t>
            </a:r>
            <a:r>
              <a:rPr lang="en-IN" sz="1400" dirty="0" err="1" smtClean="0"/>
              <a:t>self.assertEqual</a:t>
            </a:r>
            <a:r>
              <a:rPr lang="en-IN" sz="1400" dirty="0" smtClean="0"/>
              <a:t>(</a:t>
            </a:r>
            <a:r>
              <a:rPr lang="en-IN" sz="1400" dirty="0" err="1" smtClean="0"/>
              <a:t>self.system.read_signal</a:t>
            </a:r>
            <a:r>
              <a:rPr lang="en-IN" sz="1400" dirty="0" smtClean="0"/>
              <a:t>("TL1").</a:t>
            </a:r>
            <a:r>
              <a:rPr lang="en-IN" sz="1400" dirty="0" err="1" smtClean="0"/>
              <a:t>green_time</a:t>
            </a:r>
            <a:r>
              <a:rPr lang="en-IN" sz="1400" dirty="0" smtClean="0"/>
              <a:t>, 40)</a:t>
            </a:r>
            <a:br>
              <a:rPr lang="en-IN" sz="1400" dirty="0" smtClean="0"/>
            </a:br>
            <a:r>
              <a:rPr lang="en-IN" sz="1400" dirty="0" smtClean="0"/>
              <a:t/>
            </a:r>
            <a:br>
              <a:rPr lang="en-IN" sz="1400" dirty="0" smtClean="0"/>
            </a:br>
            <a:r>
              <a:rPr lang="en-IN" sz="1400" dirty="0" smtClean="0"/>
              <a:t>    def </a:t>
            </a:r>
            <a:r>
              <a:rPr lang="en-IN" sz="1400" dirty="0" err="1" smtClean="0"/>
              <a:t>test_delete_signal</a:t>
            </a:r>
            <a:r>
              <a:rPr lang="en-IN" sz="1400" dirty="0" smtClean="0"/>
              <a:t>(self):</a:t>
            </a:r>
            <a:br>
              <a:rPr lang="en-IN" sz="1400" dirty="0" smtClean="0"/>
            </a:br>
            <a:r>
              <a:rPr lang="en-IN" sz="1400" dirty="0" smtClean="0"/>
              <a:t>        </a:t>
            </a:r>
            <a:r>
              <a:rPr lang="en-IN" sz="1400" dirty="0" err="1" smtClean="0"/>
              <a:t>self.system.delete_signal</a:t>
            </a:r>
            <a:r>
              <a:rPr lang="en-IN" sz="1400" dirty="0" smtClean="0"/>
              <a:t>("TL1")</a:t>
            </a:r>
            <a:br>
              <a:rPr lang="en-IN" sz="1400" dirty="0" smtClean="0"/>
            </a:br>
            <a:r>
              <a:rPr lang="en-IN" sz="1400" dirty="0" smtClean="0"/>
              <a:t>        </a:t>
            </a:r>
            <a:r>
              <a:rPr lang="en-IN" sz="1400" dirty="0" err="1" smtClean="0"/>
              <a:t>self.assertIsNone</a:t>
            </a:r>
            <a:r>
              <a:rPr lang="en-IN" sz="1400" dirty="0" smtClean="0"/>
              <a:t>(</a:t>
            </a:r>
            <a:r>
              <a:rPr lang="en-IN" sz="1400" dirty="0" err="1" smtClean="0"/>
              <a:t>self.system.read_signal</a:t>
            </a:r>
            <a:r>
              <a:rPr lang="en-IN" sz="1400" dirty="0" smtClean="0"/>
              <a:t>("TL1"))</a:t>
            </a:r>
            <a:br>
              <a:rPr lang="en-IN" sz="1400" dirty="0" smtClean="0"/>
            </a:br>
            <a:r>
              <a:rPr lang="en-IN" sz="1400" dirty="0" smtClean="0"/>
              <a:t/>
            </a:r>
            <a:br>
              <a:rPr lang="en-IN" sz="1400" dirty="0" smtClean="0"/>
            </a:br>
            <a:r>
              <a:rPr lang="en-IN" sz="1400" dirty="0" smtClean="0"/>
              <a:t>    def </a:t>
            </a:r>
            <a:r>
              <a:rPr lang="en-IN" sz="1400" dirty="0" err="1" smtClean="0"/>
              <a:t>test_optimize_traffic_signals</a:t>
            </a:r>
            <a:r>
              <a:rPr lang="en-IN" sz="1400" dirty="0" smtClean="0"/>
              <a:t>(self):</a:t>
            </a:r>
            <a:br>
              <a:rPr lang="en-IN" sz="1400" dirty="0" smtClean="0"/>
            </a:br>
            <a:r>
              <a:rPr lang="en-IN" sz="1400" dirty="0" smtClean="0"/>
              <a:t>        </a:t>
            </a:r>
            <a:r>
              <a:rPr lang="en-IN" sz="1400" dirty="0" err="1" smtClean="0"/>
              <a:t>self.system.optimize_traffic_signals</a:t>
            </a:r>
            <a:r>
              <a:rPr lang="en-IN" sz="1400" dirty="0" smtClean="0"/>
              <a:t>("TL1")  # Optimization will fail as TL1 was deleted</a:t>
            </a:r>
            <a:br>
              <a:rPr lang="en-IN" sz="1400" dirty="0" smtClean="0"/>
            </a:br>
            <a:r>
              <a:rPr lang="en-IN" sz="1400" dirty="0" smtClean="0"/>
              <a:t>        </a:t>
            </a:r>
            <a:r>
              <a:rPr lang="en-IN" sz="1400" dirty="0" err="1" smtClean="0"/>
              <a:t>self.system.create_signal</a:t>
            </a:r>
            <a:r>
              <a:rPr lang="en-IN" sz="1400" dirty="0" smtClean="0"/>
              <a:t>("TL1", 30, 5, 25)</a:t>
            </a:r>
            <a:br>
              <a:rPr lang="en-IN" sz="1400" dirty="0" smtClean="0"/>
            </a:br>
            <a:r>
              <a:rPr lang="en-IN" sz="1400" dirty="0" smtClean="0"/>
              <a:t>        </a:t>
            </a:r>
            <a:r>
              <a:rPr lang="en-IN" sz="1400" dirty="0" err="1" smtClean="0"/>
              <a:t>self.system.optimize_traffic_signals</a:t>
            </a:r>
            <a:r>
              <a:rPr lang="en-IN" sz="1400" dirty="0" smtClean="0"/>
              <a:t>("TL1")</a:t>
            </a:r>
            <a:br>
              <a:rPr lang="en-IN" sz="1400" dirty="0" smtClean="0"/>
            </a:br>
            <a:r>
              <a:rPr lang="en-IN" sz="1400" dirty="0" smtClean="0"/>
              <a:t>        </a:t>
            </a:r>
            <a:r>
              <a:rPr lang="en-IN" sz="1400" dirty="0" err="1" smtClean="0"/>
              <a:t>self.assertEqual</a:t>
            </a:r>
            <a:r>
              <a:rPr lang="en-IN" sz="1400" dirty="0" smtClean="0"/>
              <a:t>(</a:t>
            </a:r>
            <a:r>
              <a:rPr lang="en-IN" sz="1400" dirty="0" err="1" smtClean="0"/>
              <a:t>self.system.read_signal</a:t>
            </a:r>
            <a:r>
              <a:rPr lang="en-IN" sz="1400" dirty="0" smtClean="0"/>
              <a:t>("TL1").</a:t>
            </a:r>
            <a:r>
              <a:rPr lang="en-IN" sz="1400" dirty="0" err="1" smtClean="0"/>
              <a:t>green_time</a:t>
            </a:r>
            <a:r>
              <a:rPr lang="en-IN" sz="1400" dirty="0" smtClean="0"/>
              <a:t>, 40)  # Initially 30 + 10</a:t>
            </a:r>
            <a:br>
              <a:rPr lang="en-IN" sz="1400" dirty="0" smtClean="0"/>
            </a:br>
            <a:r>
              <a:rPr lang="en-IN" sz="1400" dirty="0" smtClean="0"/>
              <a:t/>
            </a:r>
            <a:br>
              <a:rPr lang="en-IN" sz="1400" dirty="0" smtClean="0"/>
            </a:br>
            <a:r>
              <a:rPr lang="en-IN" sz="1400" dirty="0" smtClean="0"/>
              <a:t>    def </a:t>
            </a:r>
            <a:r>
              <a:rPr lang="en-IN" sz="1400" dirty="0" err="1" smtClean="0"/>
              <a:t>test_analyze_traffic_impact</a:t>
            </a:r>
            <a:r>
              <a:rPr lang="en-IN" sz="1400" dirty="0" smtClean="0"/>
              <a:t>(self):</a:t>
            </a:r>
            <a:br>
              <a:rPr lang="en-IN" sz="1400" dirty="0" smtClean="0"/>
            </a:br>
            <a:r>
              <a:rPr lang="en-IN" sz="1400" dirty="0" smtClean="0"/>
              <a:t>        impact = </a:t>
            </a:r>
            <a:r>
              <a:rPr lang="en-IN" sz="1400" dirty="0" err="1" smtClean="0"/>
              <a:t>self.system.analyze_traffic_impact</a:t>
            </a:r>
            <a:r>
              <a:rPr lang="en-IN" sz="1400" dirty="0" smtClean="0"/>
              <a:t>("TL1")</a:t>
            </a:r>
            <a:br>
              <a:rPr lang="en-IN" sz="1400" dirty="0" smtClean="0"/>
            </a:br>
            <a:r>
              <a:rPr lang="en-IN" sz="1400" dirty="0" smtClean="0"/>
              <a:t>        </a:t>
            </a:r>
            <a:r>
              <a:rPr lang="en-IN" sz="1400" dirty="0" err="1" smtClean="0"/>
              <a:t>self.assertEqual</a:t>
            </a:r>
            <a:r>
              <a:rPr lang="en-IN" sz="1400" dirty="0" smtClean="0"/>
              <a:t>(impact["</a:t>
            </a:r>
            <a:r>
              <a:rPr lang="en-IN" sz="1400" dirty="0" err="1" smtClean="0"/>
              <a:t>signal_id</a:t>
            </a:r>
            <a:r>
              <a:rPr lang="en-IN" sz="1400" dirty="0" smtClean="0"/>
              <a:t>"], "TL1")</a:t>
            </a:r>
            <a:br>
              <a:rPr lang="en-IN" sz="1400" dirty="0" smtClean="0"/>
            </a:br>
            <a:r>
              <a:rPr lang="en-IN" sz="1400" dirty="0" smtClean="0"/>
              <a:t/>
            </a:r>
            <a:br>
              <a:rPr lang="en-IN" sz="1400" dirty="0" smtClean="0"/>
            </a:br>
            <a:r>
              <a:rPr lang="en-IN" sz="1400" dirty="0" smtClean="0"/>
              <a:t>if __name__ == "__main__":</a:t>
            </a:r>
            <a:br>
              <a:rPr lang="en-IN" sz="1400" dirty="0" smtClean="0"/>
            </a:br>
            <a:r>
              <a:rPr lang="en-IN" sz="1400" dirty="0" smtClean="0"/>
              <a:t>    </a:t>
            </a:r>
            <a:r>
              <a:rPr lang="en-IN" sz="1400" dirty="0" err="1" smtClean="0"/>
              <a:t>unittest.main</a:t>
            </a:r>
            <a:r>
              <a:rPr lang="en-IN" sz="1400" dirty="0" smtClean="0"/>
              <a:t>()</a:t>
            </a:r>
            <a:br>
              <a:rPr lang="en-IN" sz="1400" dirty="0" smtClean="0"/>
            </a:br>
            <a:endParaRPr lang="en-IN" sz="1400" dirty="0"/>
          </a:p>
        </p:txBody>
      </p:sp>
      <p:sp>
        <p:nvSpPr>
          <p:cNvPr id="11" name="Rectangle 10"/>
          <p:cNvSpPr/>
          <p:nvPr/>
        </p:nvSpPr>
        <p:spPr>
          <a:xfrm>
            <a:off x="3048000" y="-1464647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IN" sz="11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6B3246B-8AB7-A0C9-C6DD-5D9F49D5B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B20DCAFD-6C4D-D08A-CF94-0DA099CE4B5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432304"/>
            <a:ext cx="11137392" cy="3739896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IN" sz="1800" b="1" dirty="0"/>
              <a:t>Algorithm Components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b="1" dirty="0"/>
              <a:t>Cycle Time Calculation</a:t>
            </a:r>
            <a:r>
              <a:rPr lang="en-IN" sz="18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800" dirty="0"/>
              <a:t>Define the total cycle time based on traffic volume.</a:t>
            </a:r>
          </a:p>
          <a:p>
            <a:r>
              <a:rPr lang="en-IN" sz="1800" dirty="0"/>
              <a:t>Use formulas like: Cycle Time=Green Time + Yellow Time + Red Time</a:t>
            </a:r>
          </a:p>
          <a:p>
            <a:endParaRPr lang="en-IN" sz="1800" dirty="0"/>
          </a:p>
          <a:p>
            <a:r>
              <a:rPr lang="en-US" sz="1800" b="1" dirty="0"/>
              <a:t> Pedestrian Timing</a:t>
            </a:r>
            <a:r>
              <a:rPr lang="en-US" sz="18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Allocate specific intervals for pedestrian crossing, which could adjust based on pedestrian volume.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92F99439-1EDB-4E13-5595-B32899617D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9451A59-0D86-B758-5926-53062622A5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17481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FE0DBD-0B2D-6832-A30D-1A7031851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609600"/>
            <a:ext cx="9528048" cy="1219200"/>
          </a:xfrm>
        </p:spPr>
        <p:txBody>
          <a:bodyPr>
            <a:normAutofit fontScale="90000"/>
          </a:bodyPr>
          <a:lstStyle/>
          <a:p>
            <a:r>
              <a:rPr lang="en-US" sz="5400" b="1" dirty="0"/>
              <a:t>Conclusion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655A5A04-AC5B-B4F0-7404-47D8B3C743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5F5138A-B125-D716-1DF1-A12D0FBDFA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69C0E0C7-A472-8C98-300F-47083544DC2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 traffic lights timing optimizer PoC can significantly enhance urban mobility and reduce congestion. By leveraging real-time data and adaptive algorithms, it sets the stage for smarter city infrastructure.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3316775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bouquet of flowers">
            <a:extLst>
              <a:ext uri="{FF2B5EF4-FFF2-40B4-BE49-F238E27FC236}">
                <a16:creationId xmlns="" xmlns:a16="http://schemas.microsoft.com/office/drawing/2014/main" id="{8AB2ECDC-2C97-9031-6EF9-11EF690976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1697D649-277C-A20F-F588-7EA2B85B1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DE502E84-5063-F43E-AC45-9F5CEAA6924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01285" y="3209689"/>
            <a:ext cx="362454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DE43C393-A639-F47D-D8A8-BAF189C583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9787" y="3066998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38040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560832"/>
            <a:ext cx="5385816" cy="1810512"/>
          </a:xfrm>
        </p:spPr>
        <p:txBody>
          <a:bodyPr anchor="b">
            <a:normAutofit/>
          </a:bodyPr>
          <a:lstStyle/>
          <a:p>
            <a:r>
              <a:rPr lang="en-US" sz="4400" dirty="0"/>
              <a:t>introduction</a:t>
            </a:r>
          </a:p>
        </p:txBody>
      </p:sp>
      <p:pic>
        <p:nvPicPr>
          <p:cNvPr id="12" name="Picture Placeholder 11" descr="A close up of white and pink flowers">
            <a:extLst>
              <a:ext uri="{FF2B5EF4-FFF2-40B4-BE49-F238E27FC236}">
                <a16:creationId xmlns="" xmlns:a16="http://schemas.microsoft.com/office/drawing/2014/main" id="{638025BA-3E49-3EFD-417E-955B4B95B2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517445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The Traffic Lights Timing Optimizer aims to address these challenges by implementing an adaptive traffic signal control system that adjusts light timings based on real-time traffic conditions. This proof of concept (PoC) seeks to demonstrate the effectiveness of using data-driven algorithms to optimize traffic flow at intersections.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E1BC27E-ED02-E738-1B43-E66F422BD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902A7C2-1D63-EFD6-869B-2F167F96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24599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22376"/>
            <a:ext cx="6419088" cy="2350008"/>
          </a:xfrm>
          <a:noFill/>
        </p:spPr>
        <p:txBody>
          <a:bodyPr>
            <a:noAutofit/>
          </a:bodyPr>
          <a:lstStyle/>
          <a:p>
            <a:r>
              <a:rPr lang="en-US" dirty="0"/>
              <a:t>Use of traffic lights timing optimizer </a:t>
            </a:r>
            <a:r>
              <a:rPr lang="en-US" dirty="0" err="1"/>
              <a:t>poc</a:t>
            </a:r>
            <a:endParaRPr lang="en-US" dirty="0"/>
          </a:p>
        </p:txBody>
      </p:sp>
      <p:pic>
        <p:nvPicPr>
          <p:cNvPr id="9" name="Picture Placeholder 5" descr="A group of orange flowers">
            <a:extLst>
              <a:ext uri="{FF2B5EF4-FFF2-40B4-BE49-F238E27FC236}">
                <a16:creationId xmlns="" xmlns:a16="http://schemas.microsoft.com/office/drawing/2014/main" id="{B0E612D5-D631-0C31-BE9E-2873924332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colorTemperature colorTemp="6501"/>
                    </a14:imgEffect>
                    <a14:imgEffect>
                      <a14:saturation sat="62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7754488" y="0"/>
            <a:ext cx="4434464" cy="6858000"/>
          </a:xfrm>
          <a:solidFill>
            <a:schemeClr val="bg1">
              <a:lumMod val="95000"/>
            </a:schemeClr>
          </a:solidFill>
        </p:spPr>
      </p:pic>
      <p:sp>
        <p:nvSpPr>
          <p:cNvPr id="4" name="Rectangle 1">
            <a:extLst>
              <a:ext uri="{FF2B5EF4-FFF2-40B4-BE49-F238E27FC236}">
                <a16:creationId xmlns="" xmlns:a16="http://schemas.microsoft.com/office/drawing/2014/main" id="{46D50B25-DBFE-6796-24A6-0B139F6DFEB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39763" y="4354192"/>
            <a:ext cx="7031037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Reduces Congestion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Minimize waiting times and traffic buildup.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 Safety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Ensure pedestrian and vehicle safety.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 Flow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Optimize traffic flow during peak and off-peak hours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="" xmlns:p14="http://schemas.microsoft.com/office/powerpoint/2010/main" val="3541873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  <a:noFill/>
        </p:spPr>
        <p:txBody>
          <a:bodyPr>
            <a:normAutofit/>
          </a:bodyPr>
          <a:lstStyle/>
          <a:p>
            <a:r>
              <a:rPr lang="en-US" dirty="0"/>
              <a:t>Software used in traffic lights timing optimizer </a:t>
            </a:r>
            <a:r>
              <a:rPr lang="en-US" dirty="0" err="1"/>
              <a:t>poc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375920"/>
            <a:ext cx="5696712" cy="610616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VISSIM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Overview</a:t>
            </a:r>
            <a:r>
              <a:rPr lang="en-US" dirty="0"/>
              <a:t>: A micro simulation tool that models traffic flow and allows for detailed modeling of vehicle interactions and behaviors.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Features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Supports multi-modal traffic (cars, buses, bicycles, pedestrians).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Highly customizable traffic signal control systems.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Integration with other software (e.g., GIS tools).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Use Cases</a:t>
            </a:r>
            <a:r>
              <a:rPr lang="en-US" dirty="0"/>
              <a:t>: Traffic signal optimization, congestion analysis, and pedestrian flow modeling.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B8D929C-9009-957F-5897-9AA1649E6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398EC13-CC66-14BE-C305-D90EB840C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02424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B8270AC-601F-D537-3460-3FE09CC6A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/>
          <a:p>
            <a:r>
              <a:rPr lang="en-US" b="1" dirty="0"/>
              <a:t>SUMO (Simulation of Urban </a:t>
            </a:r>
            <a:r>
              <a:rPr lang="en-US" b="1" dirty="0" err="1"/>
              <a:t>MObility</a:t>
            </a:r>
            <a:r>
              <a:rPr lang="en-US" b="1" dirty="0"/>
              <a:t>)</a:t>
            </a:r>
            <a:br>
              <a:rPr lang="en-US" b="1" dirty="0"/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54593D07-3857-8A04-606E-258D1E9908D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10751312" cy="3694176"/>
          </a:xfrm>
        </p:spPr>
        <p:txBody>
          <a:bodyPr>
            <a:normAutofit/>
          </a:bodyPr>
          <a:lstStyle/>
          <a:p>
            <a:r>
              <a:rPr lang="en-US" b="1" dirty="0"/>
              <a:t>SUMO (Simulation of Urban </a:t>
            </a:r>
            <a:r>
              <a:rPr lang="en-US" b="1" dirty="0" err="1"/>
              <a:t>MObility</a:t>
            </a:r>
            <a:r>
              <a:rPr lang="en-US" b="1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Overview</a:t>
            </a:r>
            <a:r>
              <a:rPr lang="en-US" dirty="0"/>
              <a:t>: An open-source, highly portable traffic simulation suite.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Features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Supports large-scale simulations with millions of vehicles.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Customizable vehicle types and routing algorithms.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Integration with other tools and programming languages (e.g., Python).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8D66D170-AC52-72BE-0CB6-F9F504A3D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746466F-9F24-C34E-BBA6-2CB9430552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13343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19443C06-A530-329A-9ECC-3E0484827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0" y="660400"/>
            <a:ext cx="4318000" cy="5520944"/>
          </a:xfrm>
        </p:spPr>
        <p:txBody>
          <a:bodyPr/>
          <a:lstStyle/>
          <a:p>
            <a:r>
              <a:rPr lang="en-US" b="1" dirty="0"/>
              <a:t>Dynamic Adjustment Logic</a:t>
            </a:r>
            <a:br>
              <a:rPr lang="en-US" b="1" dirty="0"/>
            </a:b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="" xmlns:a16="http://schemas.microsoft.com/office/drawing/2014/main" id="{B83B2F5C-D09B-2126-5784-589918E6E1A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2688" y="335280"/>
            <a:ext cx="5276088" cy="584606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Real-Time Adaptation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real-time traffic data to adjust light timings dynamically.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Implement rules like: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2400" dirty="0"/>
              <a:t>If traffic volume exceeds a threshold, extend the green light duration.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2400" dirty="0"/>
              <a:t>If traffic is low, reduce the green light duration to minimize wait times.</a:t>
            </a:r>
          </a:p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C4E5619-0985-32B6-EC73-AFBCAB2F1C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4302C321-51E3-42FB-272E-92F2DCF5A9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12396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yellow flowers">
            <a:extLst>
              <a:ext uri="{FF2B5EF4-FFF2-40B4-BE49-F238E27FC236}">
                <a16:creationId xmlns="" xmlns:a16="http://schemas.microsoft.com/office/drawing/2014/main" id="{A30CECCA-DB43-3EBC-1ED9-4E7CD74EE3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434464" cy="6858000"/>
          </a:xfrm>
        </p:spPr>
      </p:pic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6F3EE20-53E0-0C62-809D-211B05B880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93792" y="1513840"/>
            <a:ext cx="6419088" cy="456184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Overview</a:t>
            </a:r>
            <a:r>
              <a:rPr lang="en-US" dirty="0"/>
              <a:t>: A traffic simulation software that supports both microsimulation and macrosimulation.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Features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Real-time traffic modeling and analysis.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Advanced algorithms for traffic signal control and optimization.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Integration with data from various sources (e.g., GPS, traffic sensors).</a:t>
            </a:r>
          </a:p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0BF157F0-FCC9-135B-D7C0-66741C6265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193792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8F090ED-AB65-F860-A6D0-5F6E60E175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AAD66AB-37D4-B533-1D74-CDDF3277444A}"/>
              </a:ext>
            </a:extLst>
          </p:cNvPr>
          <p:cNvSpPr txBox="1"/>
          <p:nvPr/>
        </p:nvSpPr>
        <p:spPr>
          <a:xfrm>
            <a:off x="987552" y="3059668"/>
            <a:ext cx="8321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AIMSUN</a:t>
            </a:r>
          </a:p>
        </p:txBody>
      </p:sp>
    </p:spTree>
    <p:extLst>
      <p:ext uri="{BB962C8B-B14F-4D97-AF65-F5344CB8AC3E}">
        <p14:creationId xmlns="" xmlns:p14="http://schemas.microsoft.com/office/powerpoint/2010/main" val="2069428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EEBFBF-F8B0-D44E-B6BF-4A0429AC3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48" y="136525"/>
            <a:ext cx="9528048" cy="1600200"/>
          </a:xfrm>
        </p:spPr>
        <p:txBody>
          <a:bodyPr/>
          <a:lstStyle/>
          <a:p>
            <a:r>
              <a:rPr lang="en-IN" dirty="0"/>
              <a:t>Algorithm Development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68A848C7-243A-AE13-E323-3C71FD8DA6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DC69194-7927-A259-0C43-EE59A46035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78D0D4F3-6F94-CD04-273E-DE39C014B3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2688" y="2770632"/>
            <a:ext cx="10424160" cy="3392424"/>
          </a:xfrm>
        </p:spPr>
        <p:txBody>
          <a:bodyPr/>
          <a:lstStyle/>
          <a:p>
            <a:r>
              <a:rPr lang="en-IN" dirty="0"/>
              <a:t>Algorithm Development</a:t>
            </a:r>
          </a:p>
          <a:p>
            <a:r>
              <a:rPr lang="en-IN" dirty="0"/>
              <a:t>Signal Timing Model: Develop algorithms based on traffic volume and patterns.</a:t>
            </a:r>
          </a:p>
          <a:p>
            <a:r>
              <a:rPr lang="en-IN" dirty="0"/>
              <a:t>Adaptive Timing: Use real-time data to adjust light cycles dynamically.</a:t>
            </a:r>
          </a:p>
          <a:p>
            <a:r>
              <a:rPr lang="en-IN" dirty="0"/>
              <a:t>Priority Systems: Implement bus or emergency vehicle prioritization.</a:t>
            </a:r>
          </a:p>
        </p:txBody>
      </p:sp>
    </p:spTree>
    <p:extLst>
      <p:ext uri="{BB962C8B-B14F-4D97-AF65-F5344CB8AC3E}">
        <p14:creationId xmlns="" xmlns:p14="http://schemas.microsoft.com/office/powerpoint/2010/main" val="898190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IN" sz="2800" dirty="0" smtClean="0"/>
              <a:t>class </a:t>
            </a:r>
            <a:r>
              <a:rPr lang="en-IN" sz="2800" dirty="0" err="1" smtClean="0"/>
              <a:t>TrafficLight</a:t>
            </a:r>
            <a:r>
              <a:rPr lang="en-IN" sz="2800" dirty="0" smtClean="0"/>
              <a:t>:</a:t>
            </a:r>
            <a:br>
              <a:rPr lang="en-IN" sz="2800" dirty="0" smtClean="0"/>
            </a:br>
            <a:r>
              <a:rPr lang="en-IN" sz="2800" dirty="0" smtClean="0"/>
              <a:t>    def __init__(self, </a:t>
            </a:r>
            <a:r>
              <a:rPr lang="en-IN" sz="2800" dirty="0" err="1" smtClean="0"/>
              <a:t>signal_id</a:t>
            </a:r>
            <a:r>
              <a:rPr lang="en-IN" sz="2800" dirty="0" smtClean="0"/>
              <a:t>, </a:t>
            </a:r>
            <a:r>
              <a:rPr lang="en-IN" sz="2800" dirty="0" err="1" smtClean="0"/>
              <a:t>green_time</a:t>
            </a:r>
            <a:r>
              <a:rPr lang="en-IN" sz="2800" dirty="0" smtClean="0"/>
              <a:t>, </a:t>
            </a:r>
            <a:r>
              <a:rPr lang="en-IN" sz="2800" dirty="0" err="1" smtClean="0"/>
              <a:t>yellow_time</a:t>
            </a:r>
            <a:r>
              <a:rPr lang="en-IN" sz="2800" dirty="0" smtClean="0"/>
              <a:t>, </a:t>
            </a:r>
            <a:r>
              <a:rPr lang="en-IN" sz="2800" dirty="0" err="1" smtClean="0"/>
              <a:t>red_time</a:t>
            </a:r>
            <a:r>
              <a:rPr lang="en-IN" sz="2800" dirty="0" smtClean="0"/>
              <a:t>):</a:t>
            </a:r>
            <a:br>
              <a:rPr lang="en-IN" sz="2800" dirty="0" smtClean="0"/>
            </a:br>
            <a:r>
              <a:rPr lang="en-IN" sz="2800" dirty="0" smtClean="0"/>
              <a:t>        </a:t>
            </a:r>
            <a:r>
              <a:rPr lang="en-IN" sz="2800" dirty="0" err="1" smtClean="0"/>
              <a:t>self.signal_id</a:t>
            </a:r>
            <a:r>
              <a:rPr lang="en-IN" sz="2800" dirty="0" smtClean="0"/>
              <a:t> = </a:t>
            </a:r>
            <a:r>
              <a:rPr lang="en-IN" sz="2800" dirty="0" err="1" smtClean="0"/>
              <a:t>signal_id</a:t>
            </a:r>
            <a:r>
              <a:rPr lang="en-IN" sz="2800" dirty="0" smtClean="0"/>
              <a:t/>
            </a:r>
            <a:br>
              <a:rPr lang="en-IN" sz="2800" dirty="0" smtClean="0"/>
            </a:br>
            <a:r>
              <a:rPr lang="en-IN" sz="2800" dirty="0" smtClean="0"/>
              <a:t>        </a:t>
            </a:r>
            <a:r>
              <a:rPr lang="en-IN" sz="2800" dirty="0" err="1" smtClean="0"/>
              <a:t>self.green_time</a:t>
            </a:r>
            <a:r>
              <a:rPr lang="en-IN" sz="2800" dirty="0" smtClean="0"/>
              <a:t> = </a:t>
            </a:r>
            <a:r>
              <a:rPr lang="en-IN" sz="2800" dirty="0" err="1" smtClean="0"/>
              <a:t>green_time</a:t>
            </a:r>
            <a:r>
              <a:rPr lang="en-IN" sz="2800" dirty="0" smtClean="0"/>
              <a:t/>
            </a:r>
            <a:br>
              <a:rPr lang="en-IN" sz="2800" dirty="0" smtClean="0"/>
            </a:br>
            <a:r>
              <a:rPr lang="en-IN" sz="2800" dirty="0" smtClean="0"/>
              <a:t>        </a:t>
            </a:r>
            <a:r>
              <a:rPr lang="en-IN" sz="2800" dirty="0" err="1" smtClean="0"/>
              <a:t>self.yellow_time</a:t>
            </a:r>
            <a:r>
              <a:rPr lang="en-IN" sz="2800" dirty="0" smtClean="0"/>
              <a:t> = </a:t>
            </a:r>
            <a:r>
              <a:rPr lang="en-IN" sz="2800" dirty="0" err="1" smtClean="0"/>
              <a:t>yellow_time</a:t>
            </a:r>
            <a:r>
              <a:rPr lang="en-IN" sz="2800" dirty="0" smtClean="0"/>
              <a:t/>
            </a:r>
            <a:br>
              <a:rPr lang="en-IN" sz="2800" dirty="0" smtClean="0"/>
            </a:br>
            <a:r>
              <a:rPr lang="en-IN" sz="2800" dirty="0" smtClean="0"/>
              <a:t>        </a:t>
            </a:r>
            <a:r>
              <a:rPr lang="en-IN" sz="2800" dirty="0" err="1" smtClean="0"/>
              <a:t>self.red_time</a:t>
            </a:r>
            <a:r>
              <a:rPr lang="en-IN" sz="2800" dirty="0" smtClean="0"/>
              <a:t> = </a:t>
            </a:r>
            <a:r>
              <a:rPr lang="en-IN" sz="2800" dirty="0" err="1" smtClean="0"/>
              <a:t>red_time</a:t>
            </a:r>
            <a:r>
              <a:rPr lang="en-IN" sz="2800" dirty="0" smtClean="0"/>
              <a:t/>
            </a:r>
            <a:br>
              <a:rPr lang="en-IN" sz="2800" dirty="0" smtClean="0"/>
            </a:br>
            <a:r>
              <a:rPr lang="en-IN" sz="2800" dirty="0" smtClean="0"/>
              <a:t/>
            </a:r>
            <a:br>
              <a:rPr lang="en-IN" sz="2800" dirty="0" smtClean="0"/>
            </a:br>
            <a:r>
              <a:rPr lang="en-IN" sz="2800" dirty="0" smtClean="0"/>
              <a:t>    def __</a:t>
            </a:r>
            <a:r>
              <a:rPr lang="en-IN" sz="2800" dirty="0" err="1" smtClean="0"/>
              <a:t>repr</a:t>
            </a:r>
            <a:r>
              <a:rPr lang="en-IN" sz="2800" dirty="0" smtClean="0"/>
              <a:t>__(self):</a:t>
            </a:r>
            <a:br>
              <a:rPr lang="en-IN" sz="2800" dirty="0" smtClean="0"/>
            </a:br>
            <a:r>
              <a:rPr lang="en-IN" sz="2800" dirty="0" smtClean="0"/>
              <a:t>        return (</a:t>
            </a:r>
            <a:r>
              <a:rPr lang="en-IN" sz="2800" dirty="0" err="1" smtClean="0"/>
              <a:t>f"TrafficLight</a:t>
            </a:r>
            <a:r>
              <a:rPr lang="en-IN" sz="2800" dirty="0" smtClean="0"/>
              <a:t>(</a:t>
            </a:r>
            <a:r>
              <a:rPr lang="en-IN" sz="2800" dirty="0" err="1" smtClean="0"/>
              <a:t>signal_id</a:t>
            </a:r>
            <a:r>
              <a:rPr lang="en-IN" sz="2800" dirty="0" smtClean="0"/>
              <a:t>={</a:t>
            </a:r>
            <a:r>
              <a:rPr lang="en-IN" sz="2800" dirty="0" err="1" smtClean="0"/>
              <a:t>self.signal_id</a:t>
            </a:r>
            <a:r>
              <a:rPr lang="en-IN" sz="2800" dirty="0" smtClean="0"/>
              <a:t>}, "</a:t>
            </a:r>
            <a:br>
              <a:rPr lang="en-IN" sz="2800" dirty="0" smtClean="0"/>
            </a:br>
            <a:r>
              <a:rPr lang="en-IN" sz="2800" dirty="0" smtClean="0"/>
              <a:t>                </a:t>
            </a:r>
            <a:r>
              <a:rPr lang="en-IN" sz="2800" dirty="0" err="1" smtClean="0"/>
              <a:t>f"green_time</a:t>
            </a:r>
            <a:r>
              <a:rPr lang="en-IN" sz="2800" dirty="0" smtClean="0"/>
              <a:t>={</a:t>
            </a:r>
            <a:r>
              <a:rPr lang="en-IN" sz="2800" dirty="0" err="1" smtClean="0"/>
              <a:t>self.green_time</a:t>
            </a:r>
            <a:r>
              <a:rPr lang="en-IN" sz="2800" dirty="0" smtClean="0"/>
              <a:t>}, "</a:t>
            </a:r>
            <a:br>
              <a:rPr lang="en-IN" sz="2800" dirty="0" smtClean="0"/>
            </a:br>
            <a:r>
              <a:rPr lang="en-IN" sz="2800" dirty="0" smtClean="0"/>
              <a:t>                </a:t>
            </a:r>
            <a:r>
              <a:rPr lang="en-IN" sz="2800" dirty="0" err="1" smtClean="0"/>
              <a:t>f"yellow_time</a:t>
            </a:r>
            <a:r>
              <a:rPr lang="en-IN" sz="2800" dirty="0" smtClean="0"/>
              <a:t>={</a:t>
            </a:r>
            <a:r>
              <a:rPr lang="en-IN" sz="2800" dirty="0" err="1" smtClean="0"/>
              <a:t>self.yellow_time</a:t>
            </a:r>
            <a:r>
              <a:rPr lang="en-IN" sz="2800" dirty="0" smtClean="0"/>
              <a:t>}, "</a:t>
            </a:r>
            <a:br>
              <a:rPr lang="en-IN" sz="2800" dirty="0" smtClean="0"/>
            </a:br>
            <a:r>
              <a:rPr lang="en-IN" sz="2800" dirty="0" smtClean="0"/>
              <a:t>                </a:t>
            </a:r>
            <a:r>
              <a:rPr lang="en-IN" sz="2800" dirty="0" err="1" smtClean="0"/>
              <a:t>f"red_time</a:t>
            </a:r>
            <a:r>
              <a:rPr lang="en-IN" sz="2800" dirty="0" smtClean="0"/>
              <a:t>={</a:t>
            </a:r>
            <a:r>
              <a:rPr lang="en-IN" sz="2800" dirty="0" err="1" smtClean="0"/>
              <a:t>self.red_time</a:t>
            </a:r>
            <a:r>
              <a:rPr lang="en-IN" sz="2800" dirty="0" smtClean="0"/>
              <a:t>})")</a:t>
            </a:r>
            <a:br>
              <a:rPr lang="en-IN" sz="2800" dirty="0" smtClean="0"/>
            </a:br>
            <a:endParaRPr lang="en-IN" sz="2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407775" y="6356350"/>
            <a:ext cx="784225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loral flourish_win32_CP_v3" id="{3BF332BF-22B8-49D8-950E-E9BBBBF59833}" vid="{E4E7F1DC-3AF4-489F-A450-0CED11A8EB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1E6BC5B-F32E-483D-A6CB-100D6BCB78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384BFC8-02DA-464F-AE97-4951BE47415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9915FD3-F777-4046-A12C-BE3860E324B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{6BECCE2C-D0C6-49C2-B0EB-B77CD00E3C88}tf56410444_win32</Template>
  <TotalTime>70</TotalTime>
  <Words>453</Words>
  <Application>Microsoft Office PowerPoint</Application>
  <PresentationFormat>Custom</PresentationFormat>
  <Paragraphs>78</Paragraphs>
  <Slides>14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Custom</vt:lpstr>
      <vt:lpstr>Traffic lights timing optimizer poc  </vt:lpstr>
      <vt:lpstr>introduction</vt:lpstr>
      <vt:lpstr>Use of traffic lights timing optimizer poc</vt:lpstr>
      <vt:lpstr>Software used in traffic lights timing optimizer poc</vt:lpstr>
      <vt:lpstr>SUMO (Simulation of Urban MObility) </vt:lpstr>
      <vt:lpstr>Dynamic Adjustment Logic </vt:lpstr>
      <vt:lpstr>Slide 7</vt:lpstr>
      <vt:lpstr>Algorithm Development</vt:lpstr>
      <vt:lpstr>class TrafficLight:     def __init__(self, signal_id, green_time, yellow_time, red_time):         self.signal_id = signal_id         self.green_time = green_time         self.yellow_time = yellow_time         self.red_time = red_time      def __repr__(self):         return (f"TrafficLight(signal_id={self.signal_id}, "                 f"green_time={self.green_time}, "                 f"yellow_time={self.yellow_time}, "                 f"red_time={self.red_time})") </vt:lpstr>
      <vt:lpstr>class TrafficLightSystem:     def __init__(self):         self.traffic_lights = {}      def create_signal(self, signal_id, green_time, yellow_time, red_time):         self.traffic_lights[signal_id] = TrafficLight(signal_id, green_time, yellow_time, red_time)      def read_signal(self, signal_id):         return self.traffic_lights.get(signal_id)      def update_signal(self, signal_id, green_time=None, yellow_time=None, red_time=None):         signal = self.traffic_lights.get(signal_id)         if signal:             if green_time is not None:                 signal.green_time = green_time             if yellow_time is not None:                 signal.yellow_time = yellow_time             if red_time is not None:                 signal.red_time = red_time      def delete_signal(self, signal_id):         if signal_id in self.traffic_lights:             del self.traffic_lights[signal_id]      def optimize_traffic_signals(self, signal_id):         # Placeholder for optimization logic         signal = self.traffic_lights.get(signal_id)         if signal:             # Example: Increase green time by 10 seconds             signal.green_time += 10      def analyze_traffic_impact(self, impact_id):         # Placeholder for impact analysis logic         # For simplicity, let's just return the current timings         signal = self.traffic_lights.get(impact_id)         if signal:             return {                 "signal_id": signal.signal_id,                 "green_time": signal.green_time,                 "yellow_time": signal.yellow_time,                 "red_time": signal.red_time             }         return None </vt:lpstr>
      <vt:lpstr>import unittest  class TestTrafficLightSystem(unittest.TestCase):     def setUp(self):         self.system = TrafficLightSystem()         self.system.create_signal("TL1", 30, 5, 25)      def test_create_signal(self):         self.assertIsNotNone(self.system.read_signal("TL1"))      def test_update_signal(self):         self.system.update_signal("TL1", green_time=40)         self.assertEqual(self.system.read_signal("TL1").green_time, 40)      def test_delete_signal(self):         self.system.delete_signal("TL1")         self.assertIsNone(self.system.read_signal("TL1"))      def test_optimize_traffic_signals(self):         self.system.optimize_traffic_signals("TL1")  # Optimization will fail as TL1 was deleted         self.system.create_signal("TL1", 30, 5, 25)         self.system.optimize_traffic_signals("TL1")         self.assertEqual(self.system.read_signal("TL1").green_time, 40)  # Initially 30 + 10      def test_analyze_traffic_impact(self):         impact = self.system.analyze_traffic_impact("TL1")         self.assertEqual(impact["signal_id"], "TL1")  if __name__ == "__main__":     unittest.main() </vt:lpstr>
      <vt:lpstr>Slide 12</vt:lpstr>
      <vt:lpstr>Conclusion 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lights timing optimizer poc</dc:title>
  <dc:creator>Rohith Sadar</dc:creator>
  <cp:lastModifiedBy>lab12-IPCC</cp:lastModifiedBy>
  <cp:revision>4</cp:revision>
  <dcterms:created xsi:type="dcterms:W3CDTF">2024-09-27T13:03:21Z</dcterms:created>
  <dcterms:modified xsi:type="dcterms:W3CDTF">2024-09-27T10:59:54Z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